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75" r:id="rId5"/>
    <p:sldId id="258" r:id="rId6"/>
    <p:sldId id="278" r:id="rId7"/>
    <p:sldId id="261" r:id="rId8"/>
    <p:sldId id="279" r:id="rId9"/>
    <p:sldId id="262" r:id="rId10"/>
    <p:sldId id="272" r:id="rId11"/>
    <p:sldId id="282" r:id="rId12"/>
    <p:sldId id="280" r:id="rId13"/>
    <p:sldId id="283" r:id="rId14"/>
    <p:sldId id="259" r:id="rId15"/>
    <p:sldId id="263" r:id="rId16"/>
    <p:sldId id="284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D8830-9735-4E59-9CC1-C7AB22891D82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BB4-6322-4797-9820-4A78B14C1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7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・先生からの条件が挑戦すること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BB4-6322-4797-9820-4A78B14C1A6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7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99641-5C1E-4701-A8FE-D2C38B043385}"/>
              </a:ext>
            </a:extLst>
          </p:cNvPr>
          <p:cNvSpPr txBox="1"/>
          <p:nvPr/>
        </p:nvSpPr>
        <p:spPr>
          <a:xfrm>
            <a:off x="417097" y="478302"/>
            <a:ext cx="5510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発話意図分類の流れ</a:t>
            </a:r>
            <a:endParaRPr kumimoji="1" lang="ja-JP" altLang="en-US" sz="4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B494-CBD1-40E7-9F00-763784498F9C}"/>
              </a:ext>
            </a:extLst>
          </p:cNvPr>
          <p:cNvSpPr txBox="1"/>
          <p:nvPr/>
        </p:nvSpPr>
        <p:spPr>
          <a:xfrm>
            <a:off x="1352138" y="1508760"/>
            <a:ext cx="800219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/>
              <a:t>テキストデータ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72F336-DECC-4EEF-8A17-20A16724BCD1}"/>
              </a:ext>
            </a:extLst>
          </p:cNvPr>
          <p:cNvSpPr txBox="1"/>
          <p:nvPr/>
        </p:nvSpPr>
        <p:spPr>
          <a:xfrm>
            <a:off x="4192168" y="2551837"/>
            <a:ext cx="6940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I</a:t>
            </a:r>
            <a:endParaRPr kumimoji="1" lang="ja-JP" altLang="en-US" sz="5400" b="1" dirty="0">
              <a:solidFill>
                <a:srgbClr val="FF0000"/>
              </a:solidFill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0E76497-EAC0-4976-B441-E7A9B9E334DE}"/>
              </a:ext>
            </a:extLst>
          </p:cNvPr>
          <p:cNvSpPr/>
          <p:nvPr/>
        </p:nvSpPr>
        <p:spPr>
          <a:xfrm>
            <a:off x="2602522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7A47CD9-F8F9-4793-BC4D-AAEBBCEFE635}"/>
              </a:ext>
            </a:extLst>
          </p:cNvPr>
          <p:cNvSpPr/>
          <p:nvPr/>
        </p:nvSpPr>
        <p:spPr>
          <a:xfrm>
            <a:off x="5336337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C694A8-5AEA-4DD8-B5BD-A92350E70EDD}"/>
              </a:ext>
            </a:extLst>
          </p:cNvPr>
          <p:cNvSpPr txBox="1"/>
          <p:nvPr/>
        </p:nvSpPr>
        <p:spPr>
          <a:xfrm>
            <a:off x="8366960" y="1412642"/>
            <a:ext cx="3224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天気　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90%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占い　</a:t>
            </a:r>
            <a:r>
              <a:rPr lang="en-US" altLang="ja-JP" sz="3600" b="1" dirty="0"/>
              <a:t>4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ニュース　</a:t>
            </a:r>
            <a:r>
              <a:rPr lang="en-US" altLang="ja-JP" sz="3600" b="1" dirty="0"/>
              <a:t>3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日時　</a:t>
            </a:r>
            <a:r>
              <a:rPr kumimoji="1" lang="en-US" altLang="ja-JP" sz="3600" b="1" dirty="0"/>
              <a:t>3%</a:t>
            </a:r>
            <a:endParaRPr kumimoji="1" lang="ja-JP" altLang="en-US" sz="36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80026D-C379-4DEA-A885-512C752BE53B}"/>
              </a:ext>
            </a:extLst>
          </p:cNvPr>
          <p:cNvSpPr txBox="1"/>
          <p:nvPr/>
        </p:nvSpPr>
        <p:spPr>
          <a:xfrm>
            <a:off x="6777314" y="2418917"/>
            <a:ext cx="923330" cy="202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800" b="1" dirty="0"/>
              <a:t>確　率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0A6B0C9-5D05-4327-AB48-4E5D63E2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75820" y="-85509"/>
            <a:ext cx="2513010" cy="87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868B1-EE40-4B93-B992-8C68AE86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35" y="-7556"/>
            <a:ext cx="10515600" cy="1035658"/>
          </a:xfrm>
        </p:spPr>
        <p:txBody>
          <a:bodyPr/>
          <a:lstStyle/>
          <a:p>
            <a:r>
              <a:rPr kumimoji="1" lang="ja-JP" altLang="en-US" dirty="0"/>
              <a:t>ニューラルネットワーク説明図</a:t>
            </a: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D1C7968A-7B90-4578-9907-ABEB3A4E1888}"/>
              </a:ext>
            </a:extLst>
          </p:cNvPr>
          <p:cNvGrpSpPr/>
          <p:nvPr/>
        </p:nvGrpSpPr>
        <p:grpSpPr>
          <a:xfrm>
            <a:off x="1975382" y="1708514"/>
            <a:ext cx="1218263" cy="5039119"/>
            <a:chOff x="1874828" y="1363743"/>
            <a:chExt cx="1218263" cy="4736276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06B529FC-0192-45F9-B36F-E500CF657846}"/>
                </a:ext>
              </a:extLst>
            </p:cNvPr>
            <p:cNvSpPr/>
            <p:nvPr/>
          </p:nvSpPr>
          <p:spPr>
            <a:xfrm>
              <a:off x="1964683" y="1363743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2CC0FA04-BD5B-4E56-8739-40DFB9A371C2}"/>
                </a:ext>
              </a:extLst>
            </p:cNvPr>
            <p:cNvSpPr/>
            <p:nvPr/>
          </p:nvSpPr>
          <p:spPr>
            <a:xfrm>
              <a:off x="1919756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C433412-FD07-4771-80AD-4FC6F7227B26}"/>
                </a:ext>
              </a:extLst>
            </p:cNvPr>
            <p:cNvSpPr/>
            <p:nvPr/>
          </p:nvSpPr>
          <p:spPr>
            <a:xfrm>
              <a:off x="1874828" y="506436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0B74232C-3286-41D9-BB80-239FBFC79E57}"/>
              </a:ext>
            </a:extLst>
          </p:cNvPr>
          <p:cNvGrpSpPr/>
          <p:nvPr/>
        </p:nvGrpSpPr>
        <p:grpSpPr>
          <a:xfrm>
            <a:off x="5453763" y="2808265"/>
            <a:ext cx="1143797" cy="3000190"/>
            <a:chOff x="5110098" y="2272152"/>
            <a:chExt cx="1143797" cy="2790715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66B6AA33-A225-4FF2-B4CB-02409256FA74}"/>
                </a:ext>
              </a:extLst>
            </p:cNvPr>
            <p:cNvSpPr/>
            <p:nvPr/>
          </p:nvSpPr>
          <p:spPr>
            <a:xfrm>
              <a:off x="5110098" y="2272152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94DA39C1-A16C-4E78-ACB6-658979FB5CBB}"/>
                </a:ext>
              </a:extLst>
            </p:cNvPr>
            <p:cNvSpPr/>
            <p:nvPr/>
          </p:nvSpPr>
          <p:spPr>
            <a:xfrm>
              <a:off x="5125487" y="4027208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9984AEA-1DC0-41BA-98F0-F75C69AAB6C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193645" y="2259454"/>
            <a:ext cx="2260118" cy="1105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801FE-07B5-4079-8AAA-2FD8E1237AAF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193645" y="2259454"/>
            <a:ext cx="2275507" cy="2992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3A415E0-EA3E-40C0-91D0-1D42C2B10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148718" y="3364964"/>
            <a:ext cx="2305045" cy="794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C5744E6-1259-4435-858C-1646955517F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148718" y="4159587"/>
            <a:ext cx="2320434" cy="1092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8E6D476-582F-48B6-9C3C-A35EFC580B9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103790" y="3364964"/>
            <a:ext cx="2349973" cy="2831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24775C74-DC47-4EAA-8111-0DCE2A23A3B2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103790" y="5251757"/>
            <a:ext cx="2365362" cy="94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8F6392C-BEA1-4705-9A77-FBC42F9A0B29}"/>
              </a:ext>
            </a:extLst>
          </p:cNvPr>
          <p:cNvGrpSpPr/>
          <p:nvPr/>
        </p:nvGrpSpPr>
        <p:grpSpPr>
          <a:xfrm>
            <a:off x="8878955" y="1708514"/>
            <a:ext cx="1214570" cy="5091733"/>
            <a:chOff x="8062339" y="1303530"/>
            <a:chExt cx="1214570" cy="4794996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7A99B1BE-7E84-409A-A626-2E191B96DE09}"/>
                </a:ext>
              </a:extLst>
            </p:cNvPr>
            <p:cNvSpPr/>
            <p:nvPr/>
          </p:nvSpPr>
          <p:spPr>
            <a:xfrm>
              <a:off x="8062339" y="130353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1FFD98F3-4F75-425F-85AF-E41FDA4CDE1F}"/>
                </a:ext>
              </a:extLst>
            </p:cNvPr>
            <p:cNvSpPr/>
            <p:nvPr/>
          </p:nvSpPr>
          <p:spPr>
            <a:xfrm>
              <a:off x="8077728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26DF357E-ACEF-4324-9785-3494A90A522B}"/>
                </a:ext>
              </a:extLst>
            </p:cNvPr>
            <p:cNvSpPr/>
            <p:nvPr/>
          </p:nvSpPr>
          <p:spPr>
            <a:xfrm>
              <a:off x="8148501" y="5062867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CE208FC-4A4D-4355-B342-B97A0BEDC71E}"/>
              </a:ext>
            </a:extLst>
          </p:cNvPr>
          <p:cNvCxnSpPr>
            <a:cxnSpLocks/>
            <a:stCxn id="7" idx="6"/>
            <a:endCxn id="27" idx="2"/>
          </p:cNvCxnSpPr>
          <p:nvPr/>
        </p:nvCxnSpPr>
        <p:spPr>
          <a:xfrm flipV="1">
            <a:off x="6582171" y="2258389"/>
            <a:ext cx="2296784" cy="110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B56CFC5-1A5D-4DA7-96C6-84C9CDD54AA9}"/>
              </a:ext>
            </a:extLst>
          </p:cNvPr>
          <p:cNvCxnSpPr>
            <a:cxnSpLocks/>
            <a:stCxn id="7" idx="6"/>
            <a:endCxn id="28" idx="2"/>
          </p:cNvCxnSpPr>
          <p:nvPr/>
        </p:nvCxnSpPr>
        <p:spPr>
          <a:xfrm>
            <a:off x="6582171" y="3364964"/>
            <a:ext cx="2312173" cy="85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26C602C-C892-4BAB-B4A0-F84DFF3E915A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>
            <a:off x="6582171" y="3364964"/>
            <a:ext cx="2382946" cy="2885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79B9328-74D4-4197-B72D-3C43BEDE376C}"/>
              </a:ext>
            </a:extLst>
          </p:cNvPr>
          <p:cNvCxnSpPr>
            <a:cxnSpLocks/>
            <a:stCxn id="10" idx="6"/>
            <a:endCxn id="27" idx="2"/>
          </p:cNvCxnSpPr>
          <p:nvPr/>
        </p:nvCxnSpPr>
        <p:spPr>
          <a:xfrm flipV="1">
            <a:off x="6597560" y="2258389"/>
            <a:ext cx="2281395" cy="2993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B92E79CD-26C3-40FD-A347-3896A5862F35}"/>
              </a:ext>
            </a:extLst>
          </p:cNvPr>
          <p:cNvCxnSpPr>
            <a:cxnSpLocks/>
            <a:stCxn id="28" idx="2"/>
            <a:endCxn id="10" idx="6"/>
          </p:cNvCxnSpPr>
          <p:nvPr/>
        </p:nvCxnSpPr>
        <p:spPr>
          <a:xfrm flipH="1">
            <a:off x="6597560" y="4218789"/>
            <a:ext cx="2296784" cy="1032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7B1F71B-1E80-4347-B3F5-165D93EA3BB8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6597560" y="5251757"/>
            <a:ext cx="2367557" cy="998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矢印: 右 115">
            <a:extLst>
              <a:ext uri="{FF2B5EF4-FFF2-40B4-BE49-F238E27FC236}">
                <a16:creationId xmlns:a16="http://schemas.microsoft.com/office/drawing/2014/main" id="{15851D5E-E571-4F7F-A811-8347FCBDCBDC}"/>
              </a:ext>
            </a:extLst>
          </p:cNvPr>
          <p:cNvSpPr/>
          <p:nvPr/>
        </p:nvSpPr>
        <p:spPr>
          <a:xfrm>
            <a:off x="1975382" y="810530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入力</a:t>
            </a:r>
          </a:p>
        </p:txBody>
      </p:sp>
      <p:sp>
        <p:nvSpPr>
          <p:cNvPr id="90" name="矢印: 右 89">
            <a:extLst>
              <a:ext uri="{FF2B5EF4-FFF2-40B4-BE49-F238E27FC236}">
                <a16:creationId xmlns:a16="http://schemas.microsoft.com/office/drawing/2014/main" id="{E254CD7E-67DE-48DE-93F4-C194F5409361}"/>
              </a:ext>
            </a:extLst>
          </p:cNvPr>
          <p:cNvSpPr/>
          <p:nvPr/>
        </p:nvSpPr>
        <p:spPr>
          <a:xfrm>
            <a:off x="5255192" y="810207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計算</a:t>
            </a:r>
          </a:p>
        </p:txBody>
      </p:sp>
      <p:sp>
        <p:nvSpPr>
          <p:cNvPr id="91" name="矢印: 右 90">
            <a:extLst>
              <a:ext uri="{FF2B5EF4-FFF2-40B4-BE49-F238E27FC236}">
                <a16:creationId xmlns:a16="http://schemas.microsoft.com/office/drawing/2014/main" id="{4398C8F3-BE07-43F3-A293-6E6C4D561E55}"/>
              </a:ext>
            </a:extLst>
          </p:cNvPr>
          <p:cNvSpPr/>
          <p:nvPr/>
        </p:nvSpPr>
        <p:spPr>
          <a:xfrm>
            <a:off x="8758689" y="810206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出力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8C6C071-CB3E-4D5A-8C3A-FDE0EEDF8741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3AB57-F94A-40DF-AB8E-788E1082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データ取得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EFE81E-D214-4957-B5FB-7B6A7EB5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dirty="0"/>
              <a:t>データ取得先の例</a:t>
            </a:r>
            <a:endParaRPr lang="en-US" altLang="ja-JP" sz="4000" dirty="0"/>
          </a:p>
          <a:p>
            <a:pPr lvl="1"/>
            <a:r>
              <a:rPr lang="en-US" altLang="ja-JP" sz="3200" dirty="0"/>
              <a:t>Web</a:t>
            </a:r>
            <a:r>
              <a:rPr lang="ja-JP" altLang="en-US" sz="3200" dirty="0"/>
              <a:t>ページ </a:t>
            </a:r>
            <a:r>
              <a:rPr lang="en-US" altLang="ja-JP" sz="3200" dirty="0"/>
              <a:t>… </a:t>
            </a:r>
            <a:r>
              <a:rPr lang="ja-JP" altLang="en-US" sz="3200" dirty="0"/>
              <a:t>天気予報・占い</a:t>
            </a:r>
            <a:r>
              <a:rPr lang="ja-JP" altLang="en-US" dirty="0"/>
              <a:t>など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sz="3200" dirty="0"/>
              <a:t>　→スクレイピングで取得</a:t>
            </a:r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r>
              <a:rPr lang="ja-JP" altLang="en-US" sz="3200" dirty="0"/>
              <a:t>データベース </a:t>
            </a:r>
            <a:r>
              <a:rPr lang="en-US" altLang="ja-JP" sz="3200" dirty="0"/>
              <a:t>… </a:t>
            </a:r>
            <a:r>
              <a:rPr lang="ja-JP" altLang="en-US" sz="3200" dirty="0"/>
              <a:t>利用者の情報</a:t>
            </a:r>
            <a:r>
              <a:rPr lang="ja-JP" altLang="en-US" dirty="0"/>
              <a:t>など</a:t>
            </a:r>
            <a:r>
              <a:rPr lang="ja-JP" altLang="en-US" sz="3200" dirty="0"/>
              <a:t>　</a:t>
            </a:r>
            <a:endParaRPr lang="en-US" altLang="ja-JP" sz="3200" dirty="0"/>
          </a:p>
          <a:p>
            <a:endParaRPr kumimoji="1" lang="en-US" altLang="ja-JP" sz="3600" dirty="0"/>
          </a:p>
          <a:p>
            <a:pPr lvl="1"/>
            <a:r>
              <a:rPr lang="ja-JP" altLang="en-US" sz="3200" dirty="0"/>
              <a:t>カレンダー </a:t>
            </a:r>
            <a:r>
              <a:rPr lang="en-US" altLang="ja-JP" sz="3200" dirty="0"/>
              <a:t>… </a:t>
            </a:r>
            <a:r>
              <a:rPr lang="ja-JP" altLang="en-US" sz="3200" dirty="0"/>
              <a:t>予定</a:t>
            </a:r>
            <a:r>
              <a:rPr lang="ja-JP" altLang="en-US" dirty="0"/>
              <a:t>など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949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B9F4C-154F-435E-86D6-4AF9C530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スクレイピングとは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9599-2C1C-4DDC-9B2B-7A6A607B5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ページからテキストデータを抽出する技術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BeautifulSoup4</a:t>
            </a:r>
            <a:r>
              <a:rPr lang="ja-JP" altLang="en-US" dirty="0"/>
              <a:t>を使用</a:t>
            </a:r>
            <a:endParaRPr lang="en-US" altLang="ja-JP" dirty="0"/>
          </a:p>
          <a:p>
            <a:pPr lvl="1"/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lvl="1"/>
            <a:r>
              <a:rPr lang="en-US" altLang="ja-JP" dirty="0"/>
              <a:t>HTML</a:t>
            </a:r>
            <a:r>
              <a:rPr lang="ja-JP" altLang="en-US" dirty="0"/>
              <a:t>を解析・抽出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695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03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占い</a:t>
            </a:r>
            <a:r>
              <a:rPr lang="ja-JP" altLang="en-US" sz="4000" dirty="0"/>
              <a:t>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855786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音声合成</a:t>
            </a:r>
            <a:r>
              <a:rPr lang="en-US" altLang="ja-JP" dirty="0"/>
              <a:t>】→ </a:t>
            </a:r>
            <a:r>
              <a:rPr lang="en-US" altLang="ja-JP" dirty="0" err="1"/>
              <a:t>OpenJTalk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日本語の音声合成システム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入力したテキストデータを読み上げ</a:t>
            </a:r>
            <a:endParaRPr lang="en-US" altLang="ja-JP" sz="3200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4821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2129D7-7606-4A90-9D6E-9A2C2437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OpenJTalk</a:t>
            </a:r>
            <a:r>
              <a:rPr kumimoji="1" lang="ja-JP" altLang="en-US" dirty="0"/>
              <a:t>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A01EFB-BB01-44DD-B409-15638320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ボイスサンプル</a:t>
            </a:r>
            <a:r>
              <a:rPr kumimoji="1" lang="en-US" altLang="ja-JP" dirty="0"/>
              <a:t>-6</a:t>
            </a:r>
            <a:r>
              <a:rPr kumimoji="1" lang="ja-JP" altLang="en-US" dirty="0"/>
              <a:t>種類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パラメーターオプション</a:t>
            </a:r>
            <a:r>
              <a:rPr lang="en-US" altLang="ja-JP" dirty="0"/>
              <a:t>-15</a:t>
            </a:r>
            <a:r>
              <a:rPr lang="ja-JP" altLang="en-US" dirty="0"/>
              <a:t>種類</a:t>
            </a:r>
            <a:endParaRPr lang="en-US" altLang="ja-JP" dirty="0"/>
          </a:p>
          <a:p>
            <a:pPr lvl="1"/>
            <a:r>
              <a:rPr lang="ja-JP" altLang="en-US" dirty="0"/>
              <a:t>スピーチ速度</a:t>
            </a:r>
            <a:endParaRPr lang="en-US" altLang="ja-JP" dirty="0"/>
          </a:p>
          <a:p>
            <a:pPr lvl="1"/>
            <a:r>
              <a:rPr lang="ja-JP" altLang="en-US" dirty="0"/>
              <a:t>声の高さ</a:t>
            </a:r>
            <a:endParaRPr lang="en-US" altLang="ja-JP" dirty="0"/>
          </a:p>
          <a:p>
            <a:pPr lvl="1"/>
            <a:r>
              <a:rPr lang="ja-JP" altLang="en-US" dirty="0"/>
              <a:t>抑揚</a:t>
            </a:r>
            <a:endParaRPr lang="en-US" altLang="ja-JP" dirty="0"/>
          </a:p>
          <a:p>
            <a:pPr lvl="1"/>
            <a:r>
              <a:rPr lang="ja-JP" altLang="en-US" dirty="0"/>
              <a:t>声質</a:t>
            </a:r>
            <a:endParaRPr lang="en-US" altLang="ja-JP" dirty="0"/>
          </a:p>
          <a:p>
            <a:pPr lvl="1"/>
            <a:r>
              <a:rPr lang="ja-JP" altLang="en-US" dirty="0"/>
              <a:t>音質　</a:t>
            </a:r>
            <a:r>
              <a:rPr lang="en-US" altLang="ja-JP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9711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手のひらサイズのシングルボードコンピュータ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211148"/>
            <a:ext cx="4913929" cy="28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ハードウェア</a:t>
            </a:r>
            <a:r>
              <a:rPr lang="en-US" altLang="ja-JP" sz="3200" b="1" dirty="0"/>
              <a:t>(Raspberry Pi)</a:t>
            </a:r>
          </a:p>
          <a:p>
            <a:r>
              <a:rPr lang="en-US" altLang="ja-JP" sz="3200" b="1" dirty="0"/>
              <a:t>Julius</a:t>
            </a:r>
          </a:p>
          <a:p>
            <a:r>
              <a:rPr lang="en-US" altLang="ja-JP" sz="3200" b="1" dirty="0"/>
              <a:t>TensorFlow(</a:t>
            </a:r>
            <a:r>
              <a:rPr lang="ja-JP" altLang="en-US" sz="3200" b="1" dirty="0"/>
              <a:t>機械学習</a:t>
            </a:r>
            <a:r>
              <a:rPr lang="en-US" altLang="ja-JP" sz="3200" b="1" dirty="0"/>
              <a:t>)</a:t>
            </a:r>
          </a:p>
          <a:p>
            <a:r>
              <a:rPr lang="ja-JP" altLang="en-US" sz="3200" b="1" dirty="0"/>
              <a:t>スクレイピング</a:t>
            </a:r>
            <a:endParaRPr lang="en-US" altLang="ja-JP" sz="3200" b="1" dirty="0"/>
          </a:p>
          <a:p>
            <a:r>
              <a:rPr lang="en-US" altLang="ja-JP" sz="3200" b="1" dirty="0"/>
              <a:t>Open </a:t>
            </a:r>
            <a:r>
              <a:rPr lang="en-US" altLang="ja-JP" sz="3200" b="1" dirty="0" err="1"/>
              <a:t>JTalk</a:t>
            </a:r>
            <a:endParaRPr lang="en-US" altLang="ja-JP" sz="3200" b="1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AI</a:t>
            </a:r>
            <a:r>
              <a:rPr kumimoji="1" lang="ja-JP" altLang="en-US" b="1" dirty="0"/>
              <a:t>スピーカー とは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52" y="1714500"/>
            <a:ext cx="4572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4CD9F8-910E-4C64-A95E-B825DF5B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10" y="1880247"/>
            <a:ext cx="3412187" cy="34121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319BEC-914D-48D0-BDA8-A2DE53CE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8" y="4383940"/>
            <a:ext cx="2176536" cy="217653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CE4C0E7-25B3-48B6-A9DB-017F6562A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958" y="4887959"/>
            <a:ext cx="2363959" cy="17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E82F42B-472D-424C-B2EC-FD76CAB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1" y="2361871"/>
            <a:ext cx="7447670" cy="44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r>
              <a:rPr lang="en-US" altLang="ja-JP" sz="4000" dirty="0"/>
              <a:t>Julius</a:t>
            </a:r>
            <a:r>
              <a:rPr lang="ja-JP" altLang="en-US" sz="4000" dirty="0"/>
              <a:t>・機械学習を分担して学習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58B45A-817C-42DE-ABD8-8275B2F1586D}"/>
              </a:ext>
            </a:extLst>
          </p:cNvPr>
          <p:cNvSpPr txBox="1"/>
          <p:nvPr/>
        </p:nvSpPr>
        <p:spPr>
          <a:xfrm>
            <a:off x="602202" y="2510992"/>
            <a:ext cx="1123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9621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354157" y="580713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62612" y="5600689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4727"/>
            <a:ext cx="3257306" cy="1797608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lang="ja-JP" altLang="en-US" b="1" dirty="0"/>
              <a:t>に出来ること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3946810" y="44417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システムの流れ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2.AI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データ取得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14656" y="4310917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データを加工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305858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4196268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 </a:t>
            </a:r>
            <a:r>
              <a:rPr lang="ja-JP" altLang="en-US" sz="2800" b="1" dirty="0"/>
              <a:t>音声合成</a:t>
            </a:r>
            <a:endParaRPr kumimoji="1" lang="ja-JP" altLang="en-US" sz="28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FCB6E-404B-4E05-8763-6EC1CD42FAFF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79FB72-ABE3-48C9-9388-C3E7673BC144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【AI】→ TensorFlow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5" y="15065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テキストデータを入力</a:t>
            </a:r>
            <a:endParaRPr lang="en-US" altLang="ja-JP" dirty="0"/>
          </a:p>
          <a:p>
            <a:r>
              <a:rPr lang="ja-JP" altLang="en-US" dirty="0"/>
              <a:t>ニューラルネットワークで確率を計算</a:t>
            </a:r>
            <a:endParaRPr lang="en-US" altLang="ja-JP" dirty="0"/>
          </a:p>
          <a:p>
            <a:r>
              <a:rPr lang="ja-JP" altLang="en-US" dirty="0"/>
              <a:t>最も確率が高いものを予測結果として返す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→天気、占い、天気、日時</a:t>
            </a:r>
            <a:r>
              <a:rPr lang="en-US" altLang="ja-JP" dirty="0"/>
              <a:t>etc.</a:t>
            </a:r>
            <a:r>
              <a:rPr lang="ja-JP" altLang="en-US" dirty="0"/>
              <a:t>のどれなのか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756DCC-4C03-4B33-9BBC-E3D54BA91CD8}"/>
              </a:ext>
            </a:extLst>
          </p:cNvPr>
          <p:cNvSpPr txBox="1"/>
          <p:nvPr/>
        </p:nvSpPr>
        <p:spPr>
          <a:xfrm>
            <a:off x="8970052" y="1849802"/>
            <a:ext cx="861774" cy="3641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400" b="1" dirty="0">
                <a:solidFill>
                  <a:srgbClr val="FF0000"/>
                </a:solidFill>
              </a:rPr>
              <a:t>発話意図分類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8B82FCC-C5B3-43A0-9AA8-62E9B1B7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1" y="1410639"/>
            <a:ext cx="2688569" cy="54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</TotalTime>
  <Words>501</Words>
  <Application>Microsoft Office PowerPoint</Application>
  <PresentationFormat>ワイド画面</PresentationFormat>
  <Paragraphs>142</Paragraphs>
  <Slides>24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YoSiEに出来ること</vt:lpstr>
      <vt:lpstr>PowerPoint プレゼンテーション</vt:lpstr>
      <vt:lpstr>【音声認識】→ Julius </vt:lpstr>
      <vt:lpstr>記述文法音声認識とは？</vt:lpstr>
      <vt:lpstr>【AI】→ TensorFlow</vt:lpstr>
      <vt:lpstr>PowerPoint プレゼンテーション</vt:lpstr>
      <vt:lpstr>ニューラルネットワーク説明図</vt:lpstr>
      <vt:lpstr>【データ取得】</vt:lpstr>
      <vt:lpstr>スクレイピングとは</vt:lpstr>
      <vt:lpstr>スクレイピングの実行結果</vt:lpstr>
      <vt:lpstr>【音声合成】→ OpenJTalk</vt:lpstr>
      <vt:lpstr>OpenJTalkの設定</vt:lpstr>
      <vt:lpstr>本体：Raspberry Pi(通称:ラズパイ)</vt:lpstr>
      <vt:lpstr>このプロジェクトについて</vt:lpstr>
      <vt:lpstr>プロジェクトの管理・進め方について</vt:lpstr>
      <vt:lpstr>【GitHub】</vt:lpstr>
      <vt:lpstr>【brabio】</vt:lpstr>
      <vt:lpstr>【Slack】</vt:lpstr>
      <vt:lpstr>これから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rikie</cp:lastModifiedBy>
  <cp:revision>68</cp:revision>
  <dcterms:created xsi:type="dcterms:W3CDTF">2021-09-29T01:00:40Z</dcterms:created>
  <dcterms:modified xsi:type="dcterms:W3CDTF">2021-10-05T14:47:16Z</dcterms:modified>
</cp:coreProperties>
</file>